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50" r:id="rId3"/>
    <p:sldId id="1140" r:id="rId4"/>
    <p:sldId id="1149" r:id="rId5"/>
    <p:sldId id="1142" r:id="rId6"/>
    <p:sldId id="1151" r:id="rId7"/>
    <p:sldId id="1143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5467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篇文章主要讲述了有效倾听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effective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在人际沟通中的重要性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并提供了四个实用技巧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694" y="1700808"/>
            <a:ext cx="9793089" cy="1127965"/>
          </a:xfrm>
          <a:prstGeom prst="rect">
            <a:avLst/>
          </a:prstGeom>
        </p:spPr>
      </p:pic>
      <p:pic>
        <p:nvPicPr>
          <p:cNvPr id="4" name="语篇导航-DA.eps" descr="id:21474884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3021138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043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80390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阅读下面材料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五个选项中选出正确选项（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其中一项是多余选项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将其序号填入第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 is an important ability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communication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ability of effective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有效的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listening,messages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easily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misunderstood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one communication ability you should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learn,then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listening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four tips for effective listening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63020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speaker you are listening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prepared to ask for more information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stopping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both words and meaning—including feelings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yourself in the speaker’s shoes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3605295"/>
            <a:ext cx="8038608" cy="2199969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573325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“stop what else you are doing”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you can focus on listening”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此段强调要停下其他事情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专心倾听。选项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C“Start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stopping”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正是这段的主题句。故选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86694" y="3140968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1880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speaking,it’s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to stop what else you are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doing,so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focus 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phone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away,turn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away from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computer,put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aside your thoughts about what you’re going to have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lunch,and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listen to what they’re saying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dirty="0">
                <a:solidFill>
                  <a:schemeClr val="bg1"/>
                </a:solidFill>
              </a:rPr>
              <a:t>.</a:t>
            </a:r>
            <a:endParaRPr lang="zh-CN" altLang="zh-CN" sz="20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speaker you are listening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prepared to ask for more information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stopping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both words and meaning—including feelings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yourself in the speaker’s shoes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3139227"/>
            <a:ext cx="8038608" cy="2199969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546206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本段说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people are listening carefully...make eye contact...nod...‘Mm-mm’”,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这些都是向说话人表明在听的行为。选项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A“Show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speaker you are listening”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与内容完全一致。故选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86694" y="2651343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76405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9490"/>
            <a:ext cx="11485848" cy="1805494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a number of signs to show that you are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example,when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are listening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carefully,they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make eye contact with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speaker,nod,and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sounds such as ‘Mm-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mm’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 speaker more likely to continue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2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07411"/>
            <a:ext cx="11485848" cy="2245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speaker you are listening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prepared to ask for more information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stopping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both words and meaning—including feelings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yourself in the speaker’s shoes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4943946"/>
            <a:ext cx="11485848" cy="136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本段主要讲除了听别人说的话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还要听非语言信息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如语速、音量、音调和表情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去理解真正含义。选项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 “Listen for both words and meaning—including feelings”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概括了段落主旨。故选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58702" y="2176524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D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 bwMode="auto">
          <a:xfrm>
            <a:off x="360854" y="2669191"/>
            <a:ext cx="8038608" cy="2199969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2862322"/>
          </a:xfrm>
        </p:spPr>
        <p:txBody>
          <a:bodyPr/>
          <a:lstStyle/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 that speakers choose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huge amount of communication is non-verbal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非语言的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talk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faster,and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loudly,and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pitch of our voice goes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upset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something,our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voices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may avoid eye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contact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listen to not only words but also what the speakers really mean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780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6485"/>
            <a:ext cx="11485848" cy="1880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 does not mean never talking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part of the listening is making sure that you have fully understood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message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questions is one of the easiest ways to show that you are listening as well as whether you have understood the message or not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>
            <a:spLocks noGrp="1"/>
          </p:cNvSpPr>
          <p:nvPr/>
        </p:nvSpPr>
        <p:spPr bwMode="auto">
          <a:xfrm>
            <a:off x="352283" y="2886956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speaker you are listening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prepared to ask for more information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stopping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both words and meaning—including feelings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yourself in the speaker’s shoes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52283" y="3029231"/>
            <a:ext cx="8038608" cy="2199969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rot="0" spcFirstLastPara="0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9pPr>
          </a:lstStyle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30120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本段强调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“making sure that you have fully understood the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message”“Asking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questions...”,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说的是要通过提问确认是否理解。选项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 “Be prepared to ask for more information”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正好对应内容。故选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40564" y="1196752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above four tips is the most helpful to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回答不少于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          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.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8583" y="2300679"/>
            <a:ext cx="112316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I think starting by stopping is the most helpful because it can show my politeness and tell others I am listening carefully.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答案不唯一。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22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671</Words>
  <Application>Microsoft Office PowerPoint</Application>
  <PresentationFormat>自定义</PresentationFormat>
  <Paragraphs>45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448</cp:revision>
  <dcterms:created xsi:type="dcterms:W3CDTF">2020-11-06T05:24:00Z</dcterms:created>
  <dcterms:modified xsi:type="dcterms:W3CDTF">2025-09-17T14:59:13Z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